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3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2" r:id="rId20"/>
    <p:sldId id="263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06DFA-6275-47D9-957C-F4845498B9BD}" v="212" dt="2021-02-17T18:02:53.787"/>
    <p1510:client id="{4121CB3F-7896-4197-9CB0-02D6088C6C37}" v="443" dt="2021-02-16T19:47:16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Tad" userId="041534c74bf7b041" providerId="Windows Live" clId="Web-{4121CB3F-7896-4197-9CB0-02D6088C6C37}"/>
    <pc:docChg chg="addSld modSld">
      <pc:chgData name="Paweł Tad" userId="041534c74bf7b041" providerId="Windows Live" clId="Web-{4121CB3F-7896-4197-9CB0-02D6088C6C37}" dt="2021-02-16T19:47:16.258" v="230" actId="20577"/>
      <pc:docMkLst>
        <pc:docMk/>
      </pc:docMkLst>
      <pc:sldChg chg="addSp modSp">
        <pc:chgData name="Paweł Tad" userId="041534c74bf7b041" providerId="Windows Live" clId="Web-{4121CB3F-7896-4197-9CB0-02D6088C6C37}" dt="2021-02-16T19:22:39.610" v="91"/>
        <pc:sldMkLst>
          <pc:docMk/>
          <pc:sldMk cId="0" sldId="258"/>
        </pc:sldMkLst>
        <pc:spChg chg="mod">
          <ac:chgData name="Paweł Tad" userId="041534c74bf7b041" providerId="Windows Live" clId="Web-{4121CB3F-7896-4197-9CB0-02D6088C6C37}" dt="2021-02-16T19:16:34.491" v="74" actId="14100"/>
          <ac:spMkLst>
            <pc:docMk/>
            <pc:sldMk cId="0" sldId="258"/>
            <ac:spMk id="3" creationId="{00000000-0000-0000-0000-000000000000}"/>
          </ac:spMkLst>
        </pc:spChg>
        <pc:picChg chg="add mod">
          <ac:chgData name="Paweł Tad" userId="041534c74bf7b041" providerId="Windows Live" clId="Web-{4121CB3F-7896-4197-9CB0-02D6088C6C37}" dt="2021-02-16T19:22:39.610" v="91"/>
          <ac:picMkLst>
            <pc:docMk/>
            <pc:sldMk cId="0" sldId="258"/>
            <ac:picMk id="4" creationId="{6C09C35A-B8D5-4816-A57B-B07A442C4923}"/>
          </ac:picMkLst>
        </pc:picChg>
      </pc:sldChg>
      <pc:sldChg chg="modSp">
        <pc:chgData name="Paweł Tad" userId="041534c74bf7b041" providerId="Windows Live" clId="Web-{4121CB3F-7896-4197-9CB0-02D6088C6C37}" dt="2021-02-16T19:03:42.909" v="0" actId="20577"/>
        <pc:sldMkLst>
          <pc:docMk/>
          <pc:sldMk cId="0" sldId="260"/>
        </pc:sldMkLst>
        <pc:spChg chg="mod">
          <ac:chgData name="Paweł Tad" userId="041534c74bf7b041" providerId="Windows Live" clId="Web-{4121CB3F-7896-4197-9CB0-02D6088C6C37}" dt="2021-02-16T19:03:42.909" v="0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new">
        <pc:chgData name="Paweł Tad" userId="041534c74bf7b041" providerId="Windows Live" clId="Web-{4121CB3F-7896-4197-9CB0-02D6088C6C37}" dt="2021-02-16T19:08:33.213" v="18" actId="20577"/>
        <pc:sldMkLst>
          <pc:docMk/>
          <pc:sldMk cId="2010270440" sldId="261"/>
        </pc:sldMkLst>
        <pc:spChg chg="mod">
          <ac:chgData name="Paweł Tad" userId="041534c74bf7b041" providerId="Windows Live" clId="Web-{4121CB3F-7896-4197-9CB0-02D6088C6C37}" dt="2021-02-16T19:07:57.165" v="16" actId="20577"/>
          <ac:spMkLst>
            <pc:docMk/>
            <pc:sldMk cId="2010270440" sldId="261"/>
            <ac:spMk id="2" creationId="{CAA95A31-B7AD-4A48-A40A-4EF1748D2C69}"/>
          </ac:spMkLst>
        </pc:spChg>
        <pc:spChg chg="mod">
          <ac:chgData name="Paweł Tad" userId="041534c74bf7b041" providerId="Windows Live" clId="Web-{4121CB3F-7896-4197-9CB0-02D6088C6C37}" dt="2021-02-16T19:08:33.213" v="18" actId="20577"/>
          <ac:spMkLst>
            <pc:docMk/>
            <pc:sldMk cId="2010270440" sldId="261"/>
            <ac:spMk id="3" creationId="{57172281-12B2-4811-A09C-989F79FCCE5A}"/>
          </ac:spMkLst>
        </pc:spChg>
      </pc:sldChg>
      <pc:sldChg chg="modSp new">
        <pc:chgData name="Paweł Tad" userId="041534c74bf7b041" providerId="Windows Live" clId="Web-{4121CB3F-7896-4197-9CB0-02D6088C6C37}" dt="2021-02-16T19:43:29.221" v="201" actId="20577"/>
        <pc:sldMkLst>
          <pc:docMk/>
          <pc:sldMk cId="3922119153" sldId="262"/>
        </pc:sldMkLst>
        <pc:spChg chg="mod">
          <ac:chgData name="Paweł Tad" userId="041534c74bf7b041" providerId="Windows Live" clId="Web-{4121CB3F-7896-4197-9CB0-02D6088C6C37}" dt="2021-02-16T19:12:58.376" v="62" actId="20577"/>
          <ac:spMkLst>
            <pc:docMk/>
            <pc:sldMk cId="3922119153" sldId="262"/>
            <ac:spMk id="2" creationId="{B0E1B4B3-4691-41A0-8660-9EEA7CFD8480}"/>
          </ac:spMkLst>
        </pc:spChg>
        <pc:spChg chg="mod">
          <ac:chgData name="Paweł Tad" userId="041534c74bf7b041" providerId="Windows Live" clId="Web-{4121CB3F-7896-4197-9CB0-02D6088C6C37}" dt="2021-02-16T19:43:29.221" v="201" actId="20577"/>
          <ac:spMkLst>
            <pc:docMk/>
            <pc:sldMk cId="3922119153" sldId="262"/>
            <ac:spMk id="3" creationId="{161C3DF9-8860-4D71-A670-01818E2DB65B}"/>
          </ac:spMkLst>
        </pc:spChg>
      </pc:sldChg>
      <pc:sldChg chg="modSp new">
        <pc:chgData name="Paweł Tad" userId="041534c74bf7b041" providerId="Windows Live" clId="Web-{4121CB3F-7896-4197-9CB0-02D6088C6C37}" dt="2021-02-16T19:47:16.258" v="230" actId="20577"/>
        <pc:sldMkLst>
          <pc:docMk/>
          <pc:sldMk cId="794241377" sldId="263"/>
        </pc:sldMkLst>
        <pc:spChg chg="mod">
          <ac:chgData name="Paweł Tad" userId="041534c74bf7b041" providerId="Windows Live" clId="Web-{4121CB3F-7896-4197-9CB0-02D6088C6C37}" dt="2021-02-16T19:18:05.212" v="85" actId="20577"/>
          <ac:spMkLst>
            <pc:docMk/>
            <pc:sldMk cId="794241377" sldId="263"/>
            <ac:spMk id="2" creationId="{3073555D-7942-413D-A894-53F76145D440}"/>
          </ac:spMkLst>
        </pc:spChg>
        <pc:spChg chg="mod">
          <ac:chgData name="Paweł Tad" userId="041534c74bf7b041" providerId="Windows Live" clId="Web-{4121CB3F-7896-4197-9CB0-02D6088C6C37}" dt="2021-02-16T19:47:16.258" v="230" actId="20577"/>
          <ac:spMkLst>
            <pc:docMk/>
            <pc:sldMk cId="794241377" sldId="263"/>
            <ac:spMk id="3" creationId="{377A3755-8612-4BF7-80B6-6EEF279BB064}"/>
          </ac:spMkLst>
        </pc:spChg>
      </pc:sldChg>
      <pc:sldChg chg="new">
        <pc:chgData name="Paweł Tad" userId="041534c74bf7b041" providerId="Windows Live" clId="Web-{4121CB3F-7896-4197-9CB0-02D6088C6C37}" dt="2021-02-16T19:43:55.706" v="202"/>
        <pc:sldMkLst>
          <pc:docMk/>
          <pc:sldMk cId="1344882565" sldId="264"/>
        </pc:sldMkLst>
      </pc:sldChg>
      <pc:sldChg chg="new">
        <pc:chgData name="Paweł Tad" userId="041534c74bf7b041" providerId="Windows Live" clId="Web-{4121CB3F-7896-4197-9CB0-02D6088C6C37}" dt="2021-02-16T19:44:34.472" v="203"/>
        <pc:sldMkLst>
          <pc:docMk/>
          <pc:sldMk cId="1929961779" sldId="265"/>
        </pc:sldMkLst>
      </pc:sldChg>
      <pc:sldChg chg="new">
        <pc:chgData name="Paweł Tad" userId="041534c74bf7b041" providerId="Windows Live" clId="Web-{4121CB3F-7896-4197-9CB0-02D6088C6C37}" dt="2021-02-16T19:44:40.051" v="204"/>
        <pc:sldMkLst>
          <pc:docMk/>
          <pc:sldMk cId="3238297793" sldId="266"/>
        </pc:sldMkLst>
      </pc:sldChg>
      <pc:sldChg chg="new">
        <pc:chgData name="Paweł Tad" userId="041534c74bf7b041" providerId="Windows Live" clId="Web-{4121CB3F-7896-4197-9CB0-02D6088C6C37}" dt="2021-02-16T19:44:48.332" v="205"/>
        <pc:sldMkLst>
          <pc:docMk/>
          <pc:sldMk cId="3663027689" sldId="267"/>
        </pc:sldMkLst>
      </pc:sldChg>
      <pc:sldChg chg="new">
        <pc:chgData name="Paweł Tad" userId="041534c74bf7b041" providerId="Windows Live" clId="Web-{4121CB3F-7896-4197-9CB0-02D6088C6C37}" dt="2021-02-16T19:44:51.520" v="206"/>
        <pc:sldMkLst>
          <pc:docMk/>
          <pc:sldMk cId="1058540436" sldId="268"/>
        </pc:sldMkLst>
      </pc:sldChg>
      <pc:sldChg chg="new">
        <pc:chgData name="Paweł Tad" userId="041534c74bf7b041" providerId="Windows Live" clId="Web-{4121CB3F-7896-4197-9CB0-02D6088C6C37}" dt="2021-02-16T19:45:03.379" v="207"/>
        <pc:sldMkLst>
          <pc:docMk/>
          <pc:sldMk cId="3839004188" sldId="269"/>
        </pc:sldMkLst>
      </pc:sldChg>
      <pc:sldChg chg="new">
        <pc:chgData name="Paweł Tad" userId="041534c74bf7b041" providerId="Windows Live" clId="Web-{4121CB3F-7896-4197-9CB0-02D6088C6C37}" dt="2021-02-16T19:45:06.129" v="208"/>
        <pc:sldMkLst>
          <pc:docMk/>
          <pc:sldMk cId="2482817409" sldId="270"/>
        </pc:sldMkLst>
      </pc:sldChg>
      <pc:sldChg chg="new">
        <pc:chgData name="Paweł Tad" userId="041534c74bf7b041" providerId="Windows Live" clId="Web-{4121CB3F-7896-4197-9CB0-02D6088C6C37}" dt="2021-02-16T19:45:08.567" v="209"/>
        <pc:sldMkLst>
          <pc:docMk/>
          <pc:sldMk cId="2799789669" sldId="271"/>
        </pc:sldMkLst>
      </pc:sldChg>
      <pc:sldChg chg="new">
        <pc:chgData name="Paweł Tad" userId="041534c74bf7b041" providerId="Windows Live" clId="Web-{4121CB3F-7896-4197-9CB0-02D6088C6C37}" dt="2021-02-16T19:45:11.395" v="210"/>
        <pc:sldMkLst>
          <pc:docMk/>
          <pc:sldMk cId="2586043334" sldId="272"/>
        </pc:sldMkLst>
      </pc:sldChg>
    </pc:docChg>
  </pc:docChgLst>
  <pc:docChgLst>
    <pc:chgData name="Paweł Tad" userId="041534c74bf7b041" providerId="Windows Live" clId="Web-{11606DFA-6275-47D9-957C-F4845498B9BD}"/>
    <pc:docChg chg="addSld modSld">
      <pc:chgData name="Paweł Tad" userId="041534c74bf7b041" providerId="Windows Live" clId="Web-{11606DFA-6275-47D9-957C-F4845498B9BD}" dt="2021-02-17T18:02:53.787" v="102" actId="20577"/>
      <pc:docMkLst>
        <pc:docMk/>
      </pc:docMkLst>
      <pc:sldChg chg="modSp">
        <pc:chgData name="Paweł Tad" userId="041534c74bf7b041" providerId="Windows Live" clId="Web-{11606DFA-6275-47D9-957C-F4845498B9BD}" dt="2021-02-17T17:54:02.425" v="44" actId="20577"/>
        <pc:sldMkLst>
          <pc:docMk/>
          <pc:sldMk cId="0" sldId="257"/>
        </pc:sldMkLst>
        <pc:spChg chg="mod">
          <ac:chgData name="Paweł Tad" userId="041534c74bf7b041" providerId="Windows Live" clId="Web-{11606DFA-6275-47D9-957C-F4845498B9BD}" dt="2021-02-17T17:54:02.425" v="44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Paweł Tad" userId="041534c74bf7b041" providerId="Windows Live" clId="Web-{11606DFA-6275-47D9-957C-F4845498B9BD}" dt="2021-02-17T17:53:56.831" v="43" actId="20577"/>
        <pc:sldMkLst>
          <pc:docMk/>
          <pc:sldMk cId="0" sldId="258"/>
        </pc:sldMkLst>
        <pc:spChg chg="mod">
          <ac:chgData name="Paweł Tad" userId="041534c74bf7b041" providerId="Windows Live" clId="Web-{11606DFA-6275-47D9-957C-F4845498B9BD}" dt="2021-02-17T17:53:56.831" v="43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Paweł Tad" userId="041534c74bf7b041" providerId="Windows Live" clId="Web-{11606DFA-6275-47D9-957C-F4845498B9BD}" dt="2021-02-17T17:53:50.613" v="42" actId="20577"/>
        <pc:sldMkLst>
          <pc:docMk/>
          <pc:sldMk cId="0" sldId="259"/>
        </pc:sldMkLst>
        <pc:spChg chg="mod">
          <ac:chgData name="Paweł Tad" userId="041534c74bf7b041" providerId="Windows Live" clId="Web-{11606DFA-6275-47D9-957C-F4845498B9BD}" dt="2021-02-17T17:53:50.613" v="42" actId="20577"/>
          <ac:spMkLst>
            <pc:docMk/>
            <pc:sldMk cId="0" sldId="259"/>
            <ac:spMk id="2" creationId="{00000000-0000-0000-0000-000000000000}"/>
          </ac:spMkLst>
        </pc:spChg>
      </pc:sldChg>
      <pc:sldChg chg="addSp delSp modSp">
        <pc:chgData name="Paweł Tad" userId="041534c74bf7b041" providerId="Windows Live" clId="Web-{11606DFA-6275-47D9-957C-F4845498B9BD}" dt="2021-02-17T17:59:05.567" v="65" actId="20577"/>
        <pc:sldMkLst>
          <pc:docMk/>
          <pc:sldMk cId="2010270440" sldId="261"/>
        </pc:sldMkLst>
        <pc:spChg chg="mod">
          <ac:chgData name="Paweł Tad" userId="041534c74bf7b041" providerId="Windows Live" clId="Web-{11606DFA-6275-47D9-957C-F4845498B9BD}" dt="2021-02-17T17:59:05.567" v="65" actId="20577"/>
          <ac:spMkLst>
            <pc:docMk/>
            <pc:sldMk cId="2010270440" sldId="261"/>
            <ac:spMk id="2" creationId="{CAA95A31-B7AD-4A48-A40A-4EF1748D2C69}"/>
          </ac:spMkLst>
        </pc:spChg>
        <pc:spChg chg="del">
          <ac:chgData name="Paweł Tad" userId="041534c74bf7b041" providerId="Windows Live" clId="Web-{11606DFA-6275-47D9-957C-F4845498B9BD}" dt="2021-02-17T17:46:46.142" v="0"/>
          <ac:spMkLst>
            <pc:docMk/>
            <pc:sldMk cId="2010270440" sldId="261"/>
            <ac:spMk id="3" creationId="{57172281-12B2-4811-A09C-989F79FCCE5A}"/>
          </ac:spMkLst>
        </pc:spChg>
        <pc:picChg chg="add mod ord">
          <ac:chgData name="Paweł Tad" userId="041534c74bf7b041" providerId="Windows Live" clId="Web-{11606DFA-6275-47D9-957C-F4845498B9BD}" dt="2021-02-17T17:46:59.033" v="2" actId="1076"/>
          <ac:picMkLst>
            <pc:docMk/>
            <pc:sldMk cId="2010270440" sldId="261"/>
            <ac:picMk id="4" creationId="{4B5AB3C9-BDE4-4B60-9128-F5CEA43F112C}"/>
          </ac:picMkLst>
        </pc:picChg>
      </pc:sldChg>
      <pc:sldChg chg="modSp">
        <pc:chgData name="Paweł Tad" userId="041534c74bf7b041" providerId="Windows Live" clId="Web-{11606DFA-6275-47D9-957C-F4845498B9BD}" dt="2021-02-17T17:59:30.333" v="72" actId="20577"/>
        <pc:sldMkLst>
          <pc:docMk/>
          <pc:sldMk cId="1344882565" sldId="264"/>
        </pc:sldMkLst>
        <pc:spChg chg="mod">
          <ac:chgData name="Paweł Tad" userId="041534c74bf7b041" providerId="Windows Live" clId="Web-{11606DFA-6275-47D9-957C-F4845498B9BD}" dt="2021-02-17T17:59:30.333" v="72" actId="20577"/>
          <ac:spMkLst>
            <pc:docMk/>
            <pc:sldMk cId="1344882565" sldId="264"/>
            <ac:spMk id="2" creationId="{62EE50DB-44C9-4FF8-905D-317951E86557}"/>
          </ac:spMkLst>
        </pc:spChg>
        <pc:spChg chg="mod">
          <ac:chgData name="Paweł Tad" userId="041534c74bf7b041" providerId="Windows Live" clId="Web-{11606DFA-6275-47D9-957C-F4845498B9BD}" dt="2021-02-17T17:49:31.299" v="27" actId="20577"/>
          <ac:spMkLst>
            <pc:docMk/>
            <pc:sldMk cId="1344882565" sldId="264"/>
            <ac:spMk id="3" creationId="{E27E6720-0461-4267-951B-ADFA35C0C6A4}"/>
          </ac:spMkLst>
        </pc:spChg>
      </pc:sldChg>
      <pc:sldChg chg="modSp">
        <pc:chgData name="Paweł Tad" userId="041534c74bf7b041" providerId="Windows Live" clId="Web-{11606DFA-6275-47D9-957C-F4845498B9BD}" dt="2021-02-17T17:59:56.802" v="85" actId="20577"/>
        <pc:sldMkLst>
          <pc:docMk/>
          <pc:sldMk cId="1929961779" sldId="265"/>
        </pc:sldMkLst>
        <pc:spChg chg="mod">
          <ac:chgData name="Paweł Tad" userId="041534c74bf7b041" providerId="Windows Live" clId="Web-{11606DFA-6275-47D9-957C-F4845498B9BD}" dt="2021-02-17T17:59:56.802" v="85" actId="20577"/>
          <ac:spMkLst>
            <pc:docMk/>
            <pc:sldMk cId="1929961779" sldId="265"/>
            <ac:spMk id="2" creationId="{2958FA1E-8397-4385-9B2B-95E6AF646B14}"/>
          </ac:spMkLst>
        </pc:spChg>
        <pc:spChg chg="mod">
          <ac:chgData name="Paweł Tad" userId="041534c74bf7b041" providerId="Windows Live" clId="Web-{11606DFA-6275-47D9-957C-F4845498B9BD}" dt="2021-02-17T17:52:09.237" v="32" actId="20577"/>
          <ac:spMkLst>
            <pc:docMk/>
            <pc:sldMk cId="1929961779" sldId="265"/>
            <ac:spMk id="3" creationId="{8315EDA7-C332-4D82-BFE3-3C421D2C887B}"/>
          </ac:spMkLst>
        </pc:spChg>
      </pc:sldChg>
      <pc:sldChg chg="modSp">
        <pc:chgData name="Paweł Tad" userId="041534c74bf7b041" providerId="Windows Live" clId="Web-{11606DFA-6275-47D9-957C-F4845498B9BD}" dt="2021-02-17T18:00:16.724" v="90" actId="20577"/>
        <pc:sldMkLst>
          <pc:docMk/>
          <pc:sldMk cId="3238297793" sldId="266"/>
        </pc:sldMkLst>
        <pc:spChg chg="mod">
          <ac:chgData name="Paweł Tad" userId="041534c74bf7b041" providerId="Windows Live" clId="Web-{11606DFA-6275-47D9-957C-F4845498B9BD}" dt="2021-02-17T18:00:16.724" v="90" actId="20577"/>
          <ac:spMkLst>
            <pc:docMk/>
            <pc:sldMk cId="3238297793" sldId="266"/>
            <ac:spMk id="2" creationId="{8401B23A-8E79-4127-BA9F-DC4376B991D1}"/>
          </ac:spMkLst>
        </pc:spChg>
      </pc:sldChg>
      <pc:sldChg chg="modSp">
        <pc:chgData name="Paweł Tad" userId="041534c74bf7b041" providerId="Windows Live" clId="Web-{11606DFA-6275-47D9-957C-F4845498B9BD}" dt="2021-02-17T18:00:46.146" v="92" actId="20577"/>
        <pc:sldMkLst>
          <pc:docMk/>
          <pc:sldMk cId="3663027689" sldId="267"/>
        </pc:sldMkLst>
        <pc:spChg chg="mod">
          <ac:chgData name="Paweł Tad" userId="041534c74bf7b041" providerId="Windows Live" clId="Web-{11606DFA-6275-47D9-957C-F4845498B9BD}" dt="2021-02-17T18:00:46.146" v="92" actId="20577"/>
          <ac:spMkLst>
            <pc:docMk/>
            <pc:sldMk cId="3663027689" sldId="267"/>
            <ac:spMk id="2" creationId="{BA64B377-3A4B-4FD8-A717-4715D35A520A}"/>
          </ac:spMkLst>
        </pc:spChg>
      </pc:sldChg>
      <pc:sldChg chg="modSp">
        <pc:chgData name="Paweł Tad" userId="041534c74bf7b041" providerId="Windows Live" clId="Web-{11606DFA-6275-47D9-957C-F4845498B9BD}" dt="2021-02-17T18:01:24.833" v="99" actId="20577"/>
        <pc:sldMkLst>
          <pc:docMk/>
          <pc:sldMk cId="1058540436" sldId="268"/>
        </pc:sldMkLst>
        <pc:spChg chg="mod">
          <ac:chgData name="Paweł Tad" userId="041534c74bf7b041" providerId="Windows Live" clId="Web-{11606DFA-6275-47D9-957C-F4845498B9BD}" dt="2021-02-17T18:01:24.833" v="99" actId="20577"/>
          <ac:spMkLst>
            <pc:docMk/>
            <pc:sldMk cId="1058540436" sldId="268"/>
            <ac:spMk id="2" creationId="{4DA60E45-EC0E-4E02-A713-B9153F9AE5FA}"/>
          </ac:spMkLst>
        </pc:spChg>
      </pc:sldChg>
      <pc:sldChg chg="modSp">
        <pc:chgData name="Paweł Tad" userId="041534c74bf7b041" providerId="Windows Live" clId="Web-{11606DFA-6275-47D9-957C-F4845498B9BD}" dt="2021-02-17T18:01:10.005" v="94" actId="20577"/>
        <pc:sldMkLst>
          <pc:docMk/>
          <pc:sldMk cId="3839004188" sldId="269"/>
        </pc:sldMkLst>
        <pc:spChg chg="mod">
          <ac:chgData name="Paweł Tad" userId="041534c74bf7b041" providerId="Windows Live" clId="Web-{11606DFA-6275-47D9-957C-F4845498B9BD}" dt="2021-02-17T18:01:10.005" v="94" actId="20577"/>
          <ac:spMkLst>
            <pc:docMk/>
            <pc:sldMk cId="3839004188" sldId="269"/>
            <ac:spMk id="2" creationId="{C085571C-4F15-4259-B51A-2390EBD0264A}"/>
          </ac:spMkLst>
        </pc:spChg>
      </pc:sldChg>
      <pc:sldChg chg="modSp">
        <pc:chgData name="Paweł Tad" userId="041534c74bf7b041" providerId="Windows Live" clId="Web-{11606DFA-6275-47D9-957C-F4845498B9BD}" dt="2021-02-17T18:02:53.787" v="102" actId="20577"/>
        <pc:sldMkLst>
          <pc:docMk/>
          <pc:sldMk cId="2482817409" sldId="270"/>
        </pc:sldMkLst>
        <pc:spChg chg="mod">
          <ac:chgData name="Paweł Tad" userId="041534c74bf7b041" providerId="Windows Live" clId="Web-{11606DFA-6275-47D9-957C-F4845498B9BD}" dt="2021-02-17T18:02:53.787" v="102" actId="20577"/>
          <ac:spMkLst>
            <pc:docMk/>
            <pc:sldMk cId="2482817409" sldId="270"/>
            <ac:spMk id="2" creationId="{0DC941D7-DFE5-47B7-825F-37DE9EA08C45}"/>
          </ac:spMkLst>
        </pc:spChg>
      </pc:sldChg>
      <pc:sldChg chg="modSp">
        <pc:chgData name="Paweł Tad" userId="041534c74bf7b041" providerId="Windows Live" clId="Web-{11606DFA-6275-47D9-957C-F4845498B9BD}" dt="2021-02-17T17:53:44.691" v="41" actId="20577"/>
        <pc:sldMkLst>
          <pc:docMk/>
          <pc:sldMk cId="0" sldId="273"/>
        </pc:sldMkLst>
        <pc:spChg chg="mod">
          <ac:chgData name="Paweł Tad" userId="041534c74bf7b041" providerId="Windows Live" clId="Web-{11606DFA-6275-47D9-957C-F4845498B9BD}" dt="2021-02-17T17:53:44.691" v="41" actId="20577"/>
          <ac:spMkLst>
            <pc:docMk/>
            <pc:sldMk cId="0" sldId="273"/>
            <ac:spMk id="2" creationId="{00000000-0000-0000-0000-000000000000}"/>
          </ac:spMkLst>
        </pc:spChg>
      </pc:sldChg>
      <pc:sldChg chg="modSp add replId">
        <pc:chgData name="Paweł Tad" userId="041534c74bf7b041" providerId="Windows Live" clId="Web-{11606DFA-6275-47D9-957C-F4845498B9BD}" dt="2021-02-17T17:58:26.911" v="64" actId="20577"/>
        <pc:sldMkLst>
          <pc:docMk/>
          <pc:sldMk cId="673904442" sldId="274"/>
        </pc:sldMkLst>
        <pc:spChg chg="mod">
          <ac:chgData name="Paweł Tad" userId="041534c74bf7b041" providerId="Windows Live" clId="Web-{11606DFA-6275-47D9-957C-F4845498B9BD}" dt="2021-02-17T17:58:26.911" v="64" actId="20577"/>
          <ac:spMkLst>
            <pc:docMk/>
            <pc:sldMk cId="673904442" sldId="274"/>
            <ac:spMk id="2" creationId="{0DC941D7-DFE5-47B7-825F-37DE9EA08C45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AC71-4B44-49C6-9C16-EE1ED83BFD84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C8896-6B73-40BF-8220-8B51051787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Wirówki wzbogacające uran, zarażenie </a:t>
            </a:r>
            <a:r>
              <a:rPr lang="pl-PL" dirty="0" err="1" smtClean="0"/>
              <a:t>pendrive</a:t>
            </a:r>
            <a:r>
              <a:rPr lang="pl-PL" baseline="0" dirty="0" smtClean="0"/>
              <a:t> pracowników -&gt; komputer w ośrodku (na podstawie analizy sieci) -&gt; precyzyjny atak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C8896-6B73-40BF-8220-8B510517875E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C8896-6B73-40BF-8220-8B510517875E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B08685-986E-40E6-BECE-B9D5FEC58B23}" type="datetimeFigureOut">
              <a:rPr lang="pl-PL" smtClean="0"/>
              <a:pPr/>
              <a:t>19.02.2021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C29120-35AB-411C-B3C6-75A96B0A100E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pyshop.pl/blog/najwieksze-cyberataki-w-histori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5/53/Conficker.svg" TargetMode="External"/><Relationship Id="rId2" Type="http://schemas.openxmlformats.org/officeDocument/2006/relationships/hyperlink" Target="https://www.spyshop.pl/admin_blog/modules/blogmodule/uploads/256/9205362c51559eb9894cc9aba250c15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/index.php?curid=7633668" TargetMode="External"/><Relationship Id="rId4" Type="http://schemas.openxmlformats.org/officeDocument/2006/relationships/hyperlink" Target="https://www.spyshop.pl/admin_blog/modules/blogmodule/uploads/292/dd0cbc1ad263556bab0aeaad4b3129c9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yshop.pl/blog/najwieksze-cyberataki-w-histori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Arkusz_programu_Microsoft_Office_Excel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yshop.pl/blog/najwieksze-cyberataki-w-histori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Cyberprzemoc i Cyberterroryzm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Paweł </a:t>
            </a:r>
            <a:r>
              <a:rPr lang="pl-PL" dirty="0" smtClean="0"/>
              <a:t>T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958FA1E-8397-4385-9B2B-95E6AF64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/>
          </a:bodyPr>
          <a:lstStyle/>
          <a:p>
            <a:pPr algn="ctr"/>
            <a:r>
              <a:rPr lang="pl-PL" dirty="0" smtClean="0"/>
              <a:t>3. </a:t>
            </a:r>
            <a:r>
              <a:rPr lang="pl-PL" dirty="0"/>
              <a:t>Spamhaus DDOS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315EDA7-C332-4D82-BFE3-3C421D2C8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5842992" cy="4733880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>
              <a:buNone/>
            </a:pPr>
            <a:r>
              <a:rPr lang="pl-PL" sz="1600" dirty="0" err="1" smtClean="0"/>
              <a:t>Spamhaus</a:t>
            </a:r>
            <a:r>
              <a:rPr lang="pl-PL" sz="1600" dirty="0" smtClean="0"/>
              <a:t> jest jedną z największych na świecie usług </a:t>
            </a:r>
            <a:r>
              <a:rPr lang="pl-PL" sz="1600" dirty="0" err="1" smtClean="0"/>
              <a:t>antyspamowych</a:t>
            </a:r>
            <a:r>
              <a:rPr lang="pl-PL" sz="1600" dirty="0" smtClean="0"/>
              <a:t>. System cały czas „patroluje“ światowy </a:t>
            </a:r>
            <a:r>
              <a:rPr lang="pl-PL" sz="1600" dirty="0" err="1" smtClean="0"/>
              <a:t>internet</a:t>
            </a:r>
            <a:r>
              <a:rPr lang="pl-PL" sz="1600" dirty="0" smtClean="0"/>
              <a:t> w poszukiwaniu spamerów i wszystkiego, co z nimi związane – w tym serwerów, które wykorzystywane są do przesyłania niechcianych wiadomości. Gdy uda się odszukać takich delikwentów, ich adresy dopisywane są do czarnej listy. Dla </a:t>
            </a:r>
            <a:r>
              <a:rPr lang="pl-PL" sz="1600" dirty="0" err="1" smtClean="0"/>
              <a:t>internetu</a:t>
            </a:r>
            <a:r>
              <a:rPr lang="pl-PL" sz="1600" dirty="0" smtClean="0"/>
              <a:t> działalność </a:t>
            </a:r>
            <a:r>
              <a:rPr lang="pl-PL" sz="1600" dirty="0" err="1" smtClean="0"/>
              <a:t>Spamhaus</a:t>
            </a:r>
            <a:r>
              <a:rPr lang="pl-PL" sz="1600" dirty="0" smtClean="0"/>
              <a:t> jest tak ważna, że organizacja niejednokrotnie została pozywana czy była celem ataków. </a:t>
            </a:r>
          </a:p>
          <a:p>
            <a:pPr algn="r">
              <a:buNone/>
            </a:pPr>
            <a:r>
              <a:rPr lang="pl-PL" sz="1600" dirty="0" err="1" smtClean="0">
                <a:ea typeface="Verdana"/>
                <a:cs typeface="Verdana"/>
                <a:hlinkClick r:id="rId2"/>
              </a:rPr>
              <a:t>Spyshop</a:t>
            </a:r>
            <a:r>
              <a:rPr lang="pl-PL" sz="1600" dirty="0" smtClean="0">
                <a:ea typeface="Verdana"/>
                <a:cs typeface="Verdana"/>
                <a:hlinkClick r:id="rId2"/>
              </a:rPr>
              <a:t> </a:t>
            </a:r>
            <a:r>
              <a:rPr lang="pl-PL" sz="1600" dirty="0" err="1" smtClean="0">
                <a:ea typeface="Verdana"/>
                <a:cs typeface="Verdana"/>
                <a:hlinkClick r:id="rId2"/>
              </a:rPr>
              <a:t>blog</a:t>
            </a:r>
            <a:endParaRPr lang="pl-PL" sz="1600" dirty="0" smtClean="0">
              <a:ea typeface="Verdana"/>
              <a:cs typeface="Verdana"/>
            </a:endParaRPr>
          </a:p>
          <a:p>
            <a:pPr>
              <a:buNone/>
            </a:pPr>
            <a:r>
              <a:rPr lang="pl-PL" sz="2400" dirty="0" smtClean="0">
                <a:ea typeface="Verdana"/>
                <a:cs typeface="Verdana"/>
              </a:rPr>
              <a:t>Jeden z takich ataków doprowadził Internet na granice wytrzymałości puszczając jednocześnie 300 </a:t>
            </a:r>
            <a:r>
              <a:rPr lang="pl-PL" sz="2400" dirty="0" err="1" smtClean="0">
                <a:ea typeface="Verdana"/>
                <a:cs typeface="Verdana"/>
              </a:rPr>
              <a:t>Gb</a:t>
            </a:r>
            <a:r>
              <a:rPr lang="pl-PL" sz="2400" dirty="0" smtClean="0">
                <a:ea typeface="Verdana"/>
                <a:cs typeface="Verdana"/>
              </a:rPr>
              <a:t>/s! Co praktycznie zatrzymało dla wielu Internet. Sprawcą była firma świadcząca dysk internetowy (chmurę) - </a:t>
            </a:r>
            <a:r>
              <a:rPr lang="pl-PL" sz="2400" dirty="0" err="1" smtClean="0"/>
              <a:t>Cyberbunker</a:t>
            </a:r>
            <a:endParaRPr lang="pl-PL" sz="2400" dirty="0" smtClean="0">
              <a:ea typeface="Verdana"/>
              <a:cs typeface="Verdana"/>
            </a:endParaRPr>
          </a:p>
        </p:txBody>
      </p:sp>
      <p:pic>
        <p:nvPicPr>
          <p:cNvPr id="28676" name="Picture 4" descr="Zrzut ekranu ze strony cyberbunker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44824"/>
            <a:ext cx="2843808" cy="1978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99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401B23A-8E79-4127-BA9F-DC4376B9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/>
          </a:bodyPr>
          <a:lstStyle/>
          <a:p>
            <a:pPr algn="ctr"/>
            <a:r>
              <a:rPr lang="pl-PL" dirty="0" smtClean="0"/>
              <a:t>4. </a:t>
            </a:r>
            <a:r>
              <a:rPr lang="pl-PL" dirty="0"/>
              <a:t>Conficker</a:t>
            </a:r>
            <a:endParaRPr lang="pl-PL" dirty="0">
              <a:ea typeface="Verdana"/>
              <a:cs typeface="Verdan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CC1502B-A720-4904-97C1-46CE52730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6832"/>
            <a:ext cx="4427984" cy="49411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To jeden z najgroźniejszych wirusów komputerowych. Blokował ważne funkcje systemu Windows – m.in. wyłączyć możliwość aktualizowania systemu, centrum zabezpieczeń. Od jego wykrycia w 2008 nie udało się ustalić kto stoi za nim, a Microsoft wyznaczył 250 tysięcy dolarów za informacje na jego temat.</a:t>
            </a:r>
            <a:endParaRPr lang="en-US" dirty="0" smtClean="0"/>
          </a:p>
        </p:txBody>
      </p:sp>
      <p:pic>
        <p:nvPicPr>
          <p:cNvPr id="4" name="Obraz 3" descr="1024px-Conficke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844823"/>
            <a:ext cx="4932040" cy="3487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82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A64B377-3A4B-4FD8-A717-4715D35A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/>
          </a:bodyPr>
          <a:lstStyle/>
          <a:p>
            <a:pPr algn="ctr"/>
            <a:r>
              <a:rPr lang="pl-PL" dirty="0" smtClean="0"/>
              <a:t>5. </a:t>
            </a:r>
            <a:r>
              <a:rPr lang="pl-PL" dirty="0"/>
              <a:t>Albert Gonzalez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88BEAAD-C0ED-400C-9232-5E870E7D6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6131024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Ten kubańczyk z pochodzenia wraz ze swoimi współpracownikami stoi za jednym z największych oszust z wykradaniem numerów kart bankomatowych i kredytowych. Wkradali się do słabo chronionych systemów firm i sprzedawał numery kart powiązanych z firmą. W sumie sprzedali do 170 milionów numerów kart. 25 marca 2010 roku został skazany na 20 lat pozbawienia wolności.</a:t>
            </a:r>
            <a:endParaRPr lang="pl-PL" dirty="0"/>
          </a:p>
        </p:txBody>
      </p:sp>
      <p:pic>
        <p:nvPicPr>
          <p:cNvPr id="26626" name="Picture 2" descr="Albert-gonzal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1772816"/>
            <a:ext cx="24574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30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DA60E45-EC0E-4E02-A713-B9153F9A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 fontScale="90000"/>
          </a:bodyPr>
          <a:lstStyle/>
          <a:p>
            <a:pPr algn="ctr"/>
            <a:r>
              <a:rPr lang="pl-PL" sz="4900" dirty="0" smtClean="0">
                <a:ea typeface="Verdana"/>
                <a:cs typeface="Verdana"/>
              </a:rPr>
              <a:t>6.Śmierć wirtualnego świata</a:t>
            </a:r>
            <a:r>
              <a:rPr lang="pl-PL" dirty="0">
                <a:ea typeface="Verdana"/>
                <a:cs typeface="Verdana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3682C5D-6113-4470-9172-AC9D53ADD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4834880" cy="446449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Chodzi tu o atak hackerski na </a:t>
            </a:r>
            <a:r>
              <a:rPr lang="pl-PL" dirty="0" err="1" smtClean="0"/>
              <a:t>PlayStation</a:t>
            </a:r>
            <a:r>
              <a:rPr lang="pl-PL" dirty="0" smtClean="0"/>
              <a:t> Network – usługę Sony – w 2011 został </a:t>
            </a:r>
            <a:r>
              <a:rPr lang="pl-PL" dirty="0" err="1" smtClean="0"/>
              <a:t>zhakowany</a:t>
            </a:r>
            <a:r>
              <a:rPr lang="pl-PL" dirty="0" smtClean="0"/>
              <a:t> jej system. Usługa padła na miesiąc i utracono dane 77 milionów użytkowników. Straty liczy się na 171 milionów dolarów.</a:t>
            </a:r>
            <a:endParaRPr lang="pl-PL" dirty="0"/>
          </a:p>
        </p:txBody>
      </p:sp>
      <p:pic>
        <p:nvPicPr>
          <p:cNvPr id="26626" name="Picture 2" descr="Sony PlayStation 5 Breaks Cover And It Has Not One, But ..."/>
          <p:cNvPicPr>
            <a:picLocks noChangeAspect="1" noChangeArrowheads="1"/>
          </p:cNvPicPr>
          <p:nvPr/>
        </p:nvPicPr>
        <p:blipFill>
          <a:blip r:embed="rId2" cstate="print"/>
          <a:srcRect l="16466" r="6443"/>
          <a:stretch>
            <a:fillRect/>
          </a:stretch>
        </p:blipFill>
        <p:spPr bwMode="auto">
          <a:xfrm>
            <a:off x="5338440" y="1772816"/>
            <a:ext cx="3805560" cy="2776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854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85571C-4F15-4259-B51A-2390EBD0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/>
          </a:bodyPr>
          <a:lstStyle/>
          <a:p>
            <a:pPr algn="ctr"/>
            <a:r>
              <a:rPr lang="pl-PL" dirty="0" smtClean="0"/>
              <a:t>7. </a:t>
            </a:r>
            <a:r>
              <a:rPr lang="pl-PL" dirty="0"/>
              <a:t>Comodo</a:t>
            </a:r>
            <a:endParaRPr lang="pl-PL" dirty="0">
              <a:ea typeface="Verdana"/>
              <a:cs typeface="Verdan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C208F63-A96A-41DC-AF68-C0B4499C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To przykład tego jak jedni tworzą szyfry, a drudzy je tworzą. Jeden taki atak przeprowadzono na firmę </a:t>
            </a:r>
            <a:r>
              <a:rPr lang="pl-PL" dirty="0" err="1" smtClean="0"/>
              <a:t>Comodo</a:t>
            </a:r>
            <a:r>
              <a:rPr lang="pl-PL" dirty="0" smtClean="0"/>
              <a:t>, która tworzy certyfikaty SSL, zabezpieczające stronę została zaatakowana przez Irańskiego hackera, który wykradł takie certyfikaty do stron takich jak Google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390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DC941D7-DFE5-47B7-825F-37DE9EA0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/>
          </a:bodyPr>
          <a:lstStyle/>
          <a:p>
            <a:pPr algn="ctr"/>
            <a:r>
              <a:rPr lang="pl-PL" dirty="0" smtClean="0"/>
              <a:t>8. Melissa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708749-620C-43B7-8519-780A4437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13495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To jeden z najszybszych wirusów, który został napisany w pliku </a:t>
            </a:r>
            <a:r>
              <a:rPr lang="pl-PL" i="1" dirty="0" smtClean="0"/>
              <a:t>.</a:t>
            </a:r>
            <a:r>
              <a:rPr lang="pl-PL" i="1" dirty="0" err="1" smtClean="0"/>
              <a:t>docx</a:t>
            </a:r>
            <a:r>
              <a:rPr lang="pl-PL" i="1" dirty="0" smtClean="0"/>
              <a:t> </a:t>
            </a:r>
            <a:r>
              <a:rPr lang="pl-PL" dirty="0" smtClean="0"/>
              <a:t>i wysyłał to do jednej osoby, a wirus schowany w emailu wysyłał się dalej do kolejnych osób z książki adresowej. Wysyłał takie o to emaile:</a:t>
            </a:r>
            <a:endParaRPr lang="pl-PL" dirty="0"/>
          </a:p>
        </p:txBody>
      </p:sp>
      <p:pic>
        <p:nvPicPr>
          <p:cNvPr id="24580" name="Picture 4" descr="Ten computer viruses that changed the world 4 - Page 4 | ZD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4188180" cy="357301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228184" y="3501008"/>
            <a:ext cx="27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Został stworzony w 1999 r. przez Davida L. Smitha i atakował tylko systemy Microsoft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828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E57727-B44C-4E6A-B978-89279852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9. Operacja </a:t>
            </a:r>
            <a:r>
              <a:rPr lang="pl-PL" dirty="0" err="1" smtClean="0"/>
              <a:t>Shady</a:t>
            </a:r>
            <a:r>
              <a:rPr lang="pl-PL" dirty="0" smtClean="0"/>
              <a:t> Rat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EA431F6-B958-4CAF-AB3C-A09C7ACD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Znów Chiny odpowiedzialne są za zainfekowanie i </a:t>
            </a:r>
            <a:r>
              <a:rPr lang="pl-PL" dirty="0" err="1" smtClean="0"/>
              <a:t>plgiat</a:t>
            </a:r>
            <a:r>
              <a:rPr lang="pl-PL" dirty="0" smtClean="0"/>
              <a:t> z 70 organizacji z 14 krajów. Celem ataku padły instytucje państwowe, międzypaństwowe (ONZ, Światowa Organizacja Antydopingowa, Międzynarodowy Komitet Olimpijski (tuż przed Igrzyskami Olimpijskimi w Pekinie w 2008 roku), jak i także prywatne. Kampania </a:t>
            </a:r>
            <a:r>
              <a:rPr lang="pl-PL" dirty="0" err="1" smtClean="0"/>
              <a:t>hakerska</a:t>
            </a:r>
            <a:r>
              <a:rPr lang="pl-PL" dirty="0" smtClean="0"/>
              <a:t> trwała 5 lat i została odkryta przez eksperta ds. bezpieczeństwa firmy </a:t>
            </a:r>
            <a:r>
              <a:rPr lang="pl-PL" dirty="0" err="1" smtClean="0"/>
              <a:t>McAfee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997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Inne przypadki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Ostatnio wypłynęło że CD Project zaatakowano i wykradziono informacje dotyczące nowego Wiedźmina</a:t>
            </a:r>
          </a:p>
          <a:p>
            <a:pPr>
              <a:buNone/>
            </a:pPr>
            <a:r>
              <a:rPr lang="pl-PL" dirty="0" smtClean="0"/>
              <a:t>Tak naprawdę ataki takie są bardzo częste, lecz są ukrywane przez firmę, która opłaca haracz za nieujawnianie </a:t>
            </a:r>
            <a:r>
              <a:rPr lang="pl-PL" smtClean="0"/>
              <a:t>wykradzionych informacji.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Czy to na co się zgadzamy jest dobre?</a:t>
            </a:r>
            <a:endParaRPr lang="pl-PL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150"/>
          <a:stretch>
            <a:fillRect/>
          </a:stretch>
        </p:blipFill>
        <p:spPr bwMode="auto">
          <a:xfrm>
            <a:off x="1619672" y="1472870"/>
            <a:ext cx="4392488" cy="538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DD1F59-D087-4366-B27A-C54529BB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Czy da się w takim razie uchronić przed hackerami?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DF89F60-57C7-456B-907E-B4AD4FA57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Tak, trzeba tylko zachować te zasady</a:t>
            </a:r>
          </a:p>
          <a:p>
            <a:r>
              <a:rPr lang="pl-PL" dirty="0" smtClean="0"/>
              <a:t>Nie używać nigdzie indziej hasła do poczty i </a:t>
            </a:r>
            <a:r>
              <a:rPr lang="pl-PL" dirty="0" err="1" smtClean="0"/>
              <a:t>google’a</a:t>
            </a:r>
            <a:endParaRPr lang="pl-PL" dirty="0" smtClean="0"/>
          </a:p>
          <a:p>
            <a:r>
              <a:rPr lang="pl-PL" dirty="0" smtClean="0"/>
              <a:t>Antywirus, który jest aktualny</a:t>
            </a:r>
          </a:p>
          <a:p>
            <a:r>
              <a:rPr lang="pl-PL" dirty="0" smtClean="0"/>
              <a:t>Szyfrowane pliki i sieć domowa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86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/>
          </a:bodyPr>
          <a:lstStyle/>
          <a:p>
            <a:pPr algn="ctr"/>
            <a:r>
              <a:rPr lang="pl-PL" dirty="0"/>
              <a:t>Czym jest cyberprzemoc?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Czym jest </a:t>
            </a:r>
            <a:r>
              <a:rPr lang="pl-PL" b="1" i="1" dirty="0"/>
              <a:t>Cyberprzemoc</a:t>
            </a:r>
            <a:r>
              <a:rPr lang="pl-PL" dirty="0"/>
              <a:t>?</a:t>
            </a:r>
          </a:p>
          <a:p>
            <a:pPr>
              <a:buNone/>
            </a:pPr>
            <a:r>
              <a:rPr lang="pl-PL" b="1" dirty="0"/>
              <a:t>Cyberprzemoc</a:t>
            </a:r>
            <a:r>
              <a:rPr lang="pl-PL" dirty="0"/>
              <a:t> (agresja elektroniczna, elektroniczna przemoc rówieśnicza) – stosowanie przemocy poprzez: prześladowanie, zastraszanie, nękanie, wyśmiewanie innych osób z wykorzystaniem Internetu i narzędzi typu elektronicznego Osobę dopuszczającą się takich czynów określa się stalkerem.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073555D-7942-413D-A894-53F76145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b">
            <a:normAutofit/>
          </a:bodyPr>
          <a:lstStyle/>
          <a:p>
            <a:pPr algn="ctr"/>
            <a:r>
              <a:rPr lang="pl-PL" dirty="0">
                <a:ea typeface="Verdana"/>
              </a:rPr>
              <a:t>Źródła zdjęć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77A3755-8612-4BF7-80B6-6EEF279BB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>
              <a:buFont typeface="Arial"/>
              <a:buChar char="•"/>
            </a:pPr>
            <a:r>
              <a:rPr lang="pl-PL" sz="1600" dirty="0" err="1" smtClean="0">
                <a:ea typeface="+mn-lt"/>
                <a:cs typeface="+mn-lt"/>
                <a:hlinkClick r:id="rId2"/>
              </a:rPr>
              <a:t>www.spyshop.pl</a:t>
            </a:r>
            <a:r>
              <a:rPr lang="pl-PL" sz="1600" dirty="0" smtClean="0">
                <a:ea typeface="+mn-lt"/>
                <a:cs typeface="+mn-lt"/>
                <a:hlinkClick r:id="rId2"/>
              </a:rPr>
              <a:t>/</a:t>
            </a:r>
            <a:r>
              <a:rPr lang="pl-PL" sz="1600" dirty="0" err="1" smtClean="0">
                <a:ea typeface="+mn-lt"/>
                <a:cs typeface="+mn-lt"/>
                <a:hlinkClick r:id="rId2"/>
              </a:rPr>
              <a:t>blog</a:t>
            </a:r>
            <a:endParaRPr lang="pl-PL" sz="1600" dirty="0" smtClean="0">
              <a:ea typeface="+mn-lt"/>
              <a:cs typeface="+mn-lt"/>
              <a:hlinkClick r:id="rId2"/>
            </a:endParaRPr>
          </a:p>
          <a:p>
            <a:pPr>
              <a:buFont typeface="Arial"/>
              <a:buChar char="•"/>
            </a:pPr>
            <a:r>
              <a:rPr lang="pl-PL" sz="1600" dirty="0" err="1" smtClean="0">
                <a:ea typeface="+mn-lt"/>
                <a:cs typeface="+mn-lt"/>
                <a:hlinkClick r:id="rId3"/>
              </a:rPr>
              <a:t>commons.wikimedia.org</a:t>
            </a:r>
            <a:endParaRPr lang="pl-PL" sz="1600" dirty="0" smtClean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sz="1600" dirty="0" err="1" smtClean="0">
                <a:ea typeface="+mn-lt"/>
                <a:cs typeface="+mn-lt"/>
                <a:hlinkClick r:id="rId4"/>
              </a:rPr>
              <a:t>www.spyshop.pl</a:t>
            </a:r>
            <a:r>
              <a:rPr lang="pl-PL" sz="1600" dirty="0" smtClean="0">
                <a:ea typeface="+mn-lt"/>
                <a:cs typeface="+mn-lt"/>
                <a:hlinkClick r:id="rId4"/>
              </a:rPr>
              <a:t>/</a:t>
            </a:r>
            <a:r>
              <a:rPr lang="pl-PL" sz="1600" dirty="0" err="1" smtClean="0">
                <a:ea typeface="+mn-lt"/>
                <a:cs typeface="+mn-lt"/>
                <a:hlinkClick r:id="rId4"/>
              </a:rPr>
              <a:t>blog</a:t>
            </a:r>
            <a:endParaRPr lang="pl-PL" sz="1600" dirty="0" smtClean="0">
              <a:ea typeface="+mn-lt"/>
              <a:cs typeface="+mn-lt"/>
            </a:endParaRPr>
          </a:p>
          <a:p>
            <a:r>
              <a:rPr lang="en-US" sz="1600" dirty="0" smtClean="0">
                <a:ea typeface="+mn-lt"/>
                <a:cs typeface="+mn-lt"/>
              </a:rPr>
              <a:t>By U.S. Secret Service/US Attorney for New Jersey - U.S. Secret Service/US Attorney for New Jersey, Public Domain,</a:t>
            </a:r>
            <a:r>
              <a:rPr lang="pl-PL" sz="1600" dirty="0" smtClean="0">
                <a:ea typeface="+mn-lt"/>
                <a:cs typeface="+mn-lt"/>
              </a:rPr>
              <a:t> </a:t>
            </a:r>
            <a:r>
              <a:rPr lang="en-US" sz="1600" dirty="0" smtClean="0">
                <a:ea typeface="+mn-lt"/>
                <a:cs typeface="+mn-lt"/>
                <a:hlinkClick r:id="rId5"/>
              </a:rPr>
              <a:t>commons.wikimedia.org</a:t>
            </a:r>
            <a:endParaRPr lang="pl-PL" sz="1600" dirty="0" smtClean="0">
              <a:ea typeface="+mn-lt"/>
              <a:cs typeface="+mn-lt"/>
            </a:endParaRPr>
          </a:p>
          <a:p>
            <a:r>
              <a:rPr lang="pl-PL" sz="1600" dirty="0" err="1" smtClean="0">
                <a:ea typeface="+mn-lt"/>
                <a:cs typeface="+mn-lt"/>
                <a:hlinkClick r:id="rId2"/>
              </a:rPr>
              <a:t>zdnet.com</a:t>
            </a:r>
            <a:endParaRPr lang="pl-PL" sz="1600" dirty="0" smtClean="0">
              <a:ea typeface="+mn-lt"/>
              <a:cs typeface="+mn-lt"/>
            </a:endParaRPr>
          </a:p>
          <a:p>
            <a:r>
              <a:rPr lang="pl-PL" sz="1600" dirty="0" err="1" smtClean="0">
                <a:ea typeface="+mn-lt"/>
                <a:cs typeface="+mn-lt"/>
                <a:hlinkClick r:id="rId2"/>
              </a:rPr>
              <a:t>niebezpiecznik.pl</a:t>
            </a:r>
            <a:endParaRPr lang="pl-PL" sz="1600" dirty="0">
              <a:ea typeface="+mn-lt"/>
              <a:cs typeface="+mn-lt"/>
              <a:hlinkClick r:id="rId2"/>
            </a:endParaRPr>
          </a:p>
          <a:p>
            <a:pPr marL="0" indent="0">
              <a:buNone/>
            </a:pPr>
            <a:r>
              <a:rPr lang="pl-PL" sz="1600" dirty="0">
                <a:ea typeface="Verdana"/>
              </a:rPr>
              <a:t>Pozostałe zdjęcia są własnej produkcji</a:t>
            </a:r>
            <a:endParaRPr lang="pl-PL" dirty="0">
              <a:ea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241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2076840"/>
          </a:xfrm>
        </p:spPr>
        <p:txBody>
          <a:bodyPr anchor="ctr">
            <a:normAutofit/>
          </a:bodyPr>
          <a:lstStyle/>
          <a:p>
            <a:pPr algn="ctr"/>
            <a:r>
              <a:rPr lang="pl-PL" dirty="0" smtClean="0"/>
              <a:t>Dziękuję za obejrzenie prezentacji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Przygotował Paweł </a:t>
            </a:r>
            <a:r>
              <a:rPr lang="pl-PL" dirty="0" smtClean="0"/>
              <a:t>T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Przygotowano na podstawie artykułu z </a:t>
            </a:r>
            <a:r>
              <a:rPr lang="pl-PL" dirty="0" err="1" smtClean="0"/>
              <a:t>spyshop</a:t>
            </a:r>
            <a:r>
              <a:rPr lang="pl-PL" dirty="0" smtClean="0"/>
              <a:t> </a:t>
            </a:r>
            <a:r>
              <a:rPr lang="pl-PL" dirty="0" err="1" smtClean="0"/>
              <a:t>blog</a:t>
            </a:r>
            <a:r>
              <a:rPr lang="pl-PL" dirty="0" smtClean="0"/>
              <a:t> – „</a:t>
            </a:r>
            <a:r>
              <a:rPr lang="pl-PL" b="1" dirty="0" smtClean="0">
                <a:hlinkClick r:id="rId2"/>
              </a:rPr>
              <a:t>Największe </a:t>
            </a:r>
            <a:r>
              <a:rPr lang="pl-PL" b="1" dirty="0" err="1" smtClean="0">
                <a:hlinkClick r:id="rId2"/>
              </a:rPr>
              <a:t>cyberataki</a:t>
            </a:r>
            <a:r>
              <a:rPr lang="pl-PL" b="1" dirty="0" smtClean="0">
                <a:hlinkClick r:id="rId2"/>
              </a:rPr>
              <a:t> w historii</a:t>
            </a:r>
            <a:r>
              <a:rPr lang="pl-PL" dirty="0" smtClean="0"/>
              <a:t>” i niniejsza prezentacja zawiera części zdań użytych w wyżej powiedzianym artykule</a:t>
            </a:r>
            <a:endParaRPr lang="pl-PL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 fontScale="90000"/>
          </a:bodyPr>
          <a:lstStyle/>
          <a:p>
            <a:pPr algn="ctr"/>
            <a:r>
              <a:rPr lang="pl-PL" dirty="0"/>
              <a:t>Czym jest Cyberterroryzm?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5727124" cy="4674870"/>
          </a:xfrm>
        </p:spPr>
        <p:txBody>
          <a:bodyPr vert="horz" lIns="91440" tIns="45720" rIns="91440" bIns="45720" anchor="t">
            <a:normAutofit fontScale="85000" lnSpcReduction="10000"/>
          </a:bodyPr>
          <a:lstStyle/>
          <a:p>
            <a:pPr>
              <a:buFont typeface="Wingdings"/>
              <a:buChar char="q"/>
            </a:pPr>
            <a:r>
              <a:rPr lang="pl-PL" dirty="0"/>
              <a:t>Czym jest </a:t>
            </a:r>
            <a:r>
              <a:rPr lang="pl-PL" b="1" i="1" dirty="0"/>
              <a:t>Cyberterroryzm</a:t>
            </a:r>
            <a:r>
              <a:rPr lang="pl-PL" dirty="0"/>
              <a:t>?</a:t>
            </a:r>
          </a:p>
          <a:p>
            <a:pPr>
              <a:buNone/>
            </a:pPr>
            <a:r>
              <a:rPr lang="pl-PL" b="1" dirty="0"/>
              <a:t>Cyberterroryzm</a:t>
            </a:r>
            <a:r>
              <a:rPr lang="pl-PL" dirty="0"/>
              <a:t> – neologizm opisujący dokonywanie aktów terroru przy pomocy zdobyczy technologii informacyjnej. Ma na celu wyrządzenie szkody z pobudek politycznych lub ideologicznych, zwłaszcza w odniesieniu do infrastruktury o istotnym znaczeniu dla gospodarki lub obronności atakowanego kraju. Polega na celowym zakłóceniu interaktywnego, zorganizowanego obiegu informacji w cyberprzestrzeni.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6C09C35A-B8D5-4816-A57B-B07A442C49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7061" y="2605049"/>
            <a:ext cx="2890403" cy="181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 fontScale="90000"/>
          </a:bodyPr>
          <a:lstStyle/>
          <a:p>
            <a:pPr algn="ctr"/>
            <a:r>
              <a:rPr lang="pl-PL" dirty="0"/>
              <a:t>Co może stanowić cel i co można wykorzystać?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5626968" cy="46618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/>
              <a:t>Celem cyberterroryzmu zazwyczaj są systemy państwowe lub pojedyncze osoby, lub grupy publiczne, lecz celem cyberprzemocy możesz być TY i TY i TY. Do cyberataku można wykorzystać twój i innych osób telefon, sieć (Internet), pendrive (lub inne nośniki). Do obu można wykorzystać zbierane o czymś lub o tobie informacjach.</a:t>
            </a:r>
          </a:p>
        </p:txBody>
      </p:sp>
      <p:pic>
        <p:nvPicPr>
          <p:cNvPr id="2050" name="Picture 2" descr="https://cdn.discordapp.com/attachments/765217668386652180/811205817029230642/2021-02-16_13-02-13_472.jpg"/>
          <p:cNvPicPr>
            <a:picLocks noChangeAspect="1" noChangeArrowheads="1"/>
          </p:cNvPicPr>
          <p:nvPr/>
        </p:nvPicPr>
        <p:blipFill>
          <a:blip r:embed="rId2" cstate="print"/>
          <a:srcRect r="19501"/>
          <a:stretch>
            <a:fillRect/>
          </a:stretch>
        </p:blipFill>
        <p:spPr bwMode="auto">
          <a:xfrm>
            <a:off x="6318069" y="1916832"/>
            <a:ext cx="2825931" cy="468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 fontScale="90000"/>
          </a:bodyPr>
          <a:lstStyle/>
          <a:p>
            <a:pPr algn="ctr"/>
            <a:r>
              <a:rPr lang="pl-PL" dirty="0"/>
              <a:t>Co może stanowić cel i co można wykorzystać?</a:t>
            </a:r>
            <a:endParaRPr lang="pl-PL" dirty="0">
              <a:ea typeface="Verdana"/>
              <a:cs typeface="Verdana"/>
            </a:endParaRPr>
          </a:p>
        </p:txBody>
      </p:sp>
      <p:pic>
        <p:nvPicPr>
          <p:cNvPr id="2050" name="Picture 2" descr="https://cdn.discordapp.com/attachments/765217668386652180/811205817029230642/2021-02-16_13-02-13_472.jpg"/>
          <p:cNvPicPr>
            <a:picLocks noChangeAspect="1" noChangeArrowheads="1"/>
          </p:cNvPicPr>
          <p:nvPr/>
        </p:nvPicPr>
        <p:blipFill>
          <a:blip r:embed="rId3" cstate="print"/>
          <a:srcRect r="19501"/>
          <a:stretch>
            <a:fillRect/>
          </a:stretch>
        </p:blipFill>
        <p:spPr bwMode="auto">
          <a:xfrm>
            <a:off x="6318069" y="1916832"/>
            <a:ext cx="2825931" cy="468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Obiekt 6"/>
          <p:cNvGraphicFramePr>
            <a:graphicFrameLocks noChangeAspect="1"/>
          </p:cNvGraphicFramePr>
          <p:nvPr/>
        </p:nvGraphicFramePr>
        <p:xfrm>
          <a:off x="179512" y="3429000"/>
          <a:ext cx="6133976" cy="2880320"/>
        </p:xfrm>
        <a:graphic>
          <a:graphicData uri="http://schemas.openxmlformats.org/presentationml/2006/ole">
            <p:oleObj spid="_x0000_s1085" name="Arkusz" r:id="rId4" imgW="6476829" imgH="2723969" progId="Excel.Sheet.12">
              <p:embed/>
            </p:oleObj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5626968" cy="4661872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Można także (i przede wszystkim) stosować złośliwe oprogramowanie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sz="1200" dirty="0"/>
          </a:p>
          <a:p>
            <a:pPr>
              <a:buNone/>
            </a:pPr>
            <a:r>
              <a:rPr lang="pl-PL" sz="1200" dirty="0"/>
              <a:t>Przykładowe pliki i zagrożenia z nimi związane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l-PL" dirty="0"/>
              <a:t>Cyberszpiegostwo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>
              <a:buFont typeface="Wingdings"/>
              <a:buChar char="q"/>
            </a:pPr>
            <a:r>
              <a:rPr lang="pl-PL" dirty="0"/>
              <a:t>Szpiegostwo wykorzystuje cyberprzestrzeń do powstrzymania działań wojennych, złapania terrorystów i innych celów Może np. zainfekować sieć lokalną, aby przejąć kontrole nad systemami podłączonymi do niej i paradoksalnie pomóc zapobiec innym działaniom terrorystycznym.</a:t>
            </a:r>
            <a:endParaRPr lang="pl-PL" dirty="0">
              <a:ea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0E1B4B3-4691-41A0-8660-9EEA7CFD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b">
            <a:noAutofit/>
          </a:bodyPr>
          <a:lstStyle/>
          <a:p>
            <a:pPr algn="r"/>
            <a:r>
              <a:rPr lang="pl-PL" sz="3200" dirty="0">
                <a:ea typeface="Verdana"/>
              </a:rPr>
              <a:t>Czym więc różni się cyberterroryzm od zwykłych ataków?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61C3DF9-8860-4D71-A670-01818E2DB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pl-PL" dirty="0">
                <a:ea typeface="Verdana"/>
              </a:rPr>
              <a:t>Cyberatak różni się tym, że jest praktycznie natychmiastowy i może być długo niewykrywalny i </a:t>
            </a:r>
            <a:r>
              <a:rPr lang="pl-PL" dirty="0" smtClean="0">
                <a:ea typeface="Verdana"/>
              </a:rPr>
              <a:t>wyrządzać </a:t>
            </a:r>
            <a:r>
              <a:rPr lang="pl-PL" dirty="0">
                <a:ea typeface="Verdana"/>
              </a:rPr>
              <a:t>szkody przez dłuższy czas.</a:t>
            </a:r>
          </a:p>
        </p:txBody>
      </p:sp>
    </p:spTree>
    <p:extLst>
      <p:ext uri="{BB962C8B-B14F-4D97-AF65-F5344CB8AC3E}">
        <p14:creationId xmlns="" xmlns:p14="http://schemas.microsoft.com/office/powerpoint/2010/main" val="39221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AA95A31-B7AD-4A48-A40A-4EF1748D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rmAutofit/>
          </a:bodyPr>
          <a:lstStyle/>
          <a:p>
            <a:pPr marL="914400" indent="-914400" algn="ctr">
              <a:buAutoNum type="arabicPeriod"/>
            </a:pPr>
            <a:r>
              <a:rPr lang="pl-PL" dirty="0">
                <a:ea typeface="Verdana"/>
              </a:rPr>
              <a:t>Cyberataki - </a:t>
            </a:r>
            <a:r>
              <a:rPr lang="pl-PL" dirty="0"/>
              <a:t>Stuxnet</a:t>
            </a:r>
            <a:endParaRPr lang="pl-PL" dirty="0">
              <a:ea typeface="Verdana"/>
              <a:cs typeface="Verdana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To właśnie przykład cyberszpiegostwa. Robak dość nietypowy, ponieważ nie niszczy tylko oprogramowanie, lecz także podzespoły i atakuje TYLKO sterowniki PLC Siemensa, które sterowały maszynami ośrodku badań nuklearnych w Natan w Iranie. Nikt się oficjalnie nie przyznał, ale wypłynęły informacje, że robak ten został zaprogramowany przez rząd USA i Izrael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102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EE50DB-44C9-4FF8-905D-317951E8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ctr">
            <a:noAutofit/>
          </a:bodyPr>
          <a:lstStyle/>
          <a:p>
            <a:pPr algn="ctr"/>
            <a:r>
              <a:rPr lang="pl-PL" sz="4000" dirty="0">
                <a:ea typeface="Verdana"/>
                <a:cs typeface="Verdana"/>
              </a:rPr>
              <a:t>2. Chiny i plany </a:t>
            </a:r>
            <a:r>
              <a:rPr lang="pl-PL" sz="4000" dirty="0">
                <a:ea typeface="+mj-lt"/>
                <a:cs typeface="+mj-lt"/>
              </a:rPr>
              <a:t>bojowe statków</a:t>
            </a:r>
            <a:endParaRPr lang="pl-PL" sz="4000" dirty="0">
              <a:ea typeface="Verdana"/>
              <a:cs typeface="Verdan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27E6720-0461-4267-951B-ADFA35C0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fontScale="92500"/>
          </a:bodyPr>
          <a:lstStyle/>
          <a:p>
            <a:pPr>
              <a:buNone/>
            </a:pPr>
            <a:r>
              <a:rPr lang="pl-PL" dirty="0" smtClean="0">
                <a:ea typeface="Verdana"/>
                <a:cs typeface="Verdana"/>
              </a:rPr>
              <a:t>Spece Departamentu obrony musieli być przerażeni kiedy zauważyli, że chińscy hakerzy wykradają plany bojowe statków </a:t>
            </a:r>
            <a:r>
              <a:rPr lang="pl-PL" dirty="0" smtClean="0"/>
              <a:t>i samolotów oraz systemów zbrojeniowych, w tym programów obrony przeciwrakietowej.</a:t>
            </a:r>
            <a:r>
              <a:rPr lang="pl-PL" dirty="0" smtClean="0">
                <a:ea typeface="Verdana"/>
                <a:cs typeface="Verdana"/>
              </a:rPr>
              <a:t> Prezydent USA – </a:t>
            </a:r>
            <a:r>
              <a:rPr lang="pl-PL" dirty="0" err="1" smtClean="0">
                <a:ea typeface="Verdana"/>
                <a:cs typeface="Verdana"/>
              </a:rPr>
              <a:t>Barack</a:t>
            </a:r>
            <a:r>
              <a:rPr lang="pl-PL" dirty="0" smtClean="0">
                <a:ea typeface="Verdana"/>
                <a:cs typeface="Verdana"/>
              </a:rPr>
              <a:t> </a:t>
            </a:r>
            <a:r>
              <a:rPr lang="pl-PL" dirty="0" err="1" smtClean="0">
                <a:ea typeface="Verdana"/>
                <a:cs typeface="Verdana"/>
              </a:rPr>
              <a:t>Obama</a:t>
            </a:r>
            <a:r>
              <a:rPr lang="pl-PL" dirty="0" smtClean="0">
                <a:ea typeface="Verdana"/>
                <a:cs typeface="Verdana"/>
              </a:rPr>
              <a:t> - poleciał na specjalną wizytę z prezydentem Chin </a:t>
            </a:r>
            <a:r>
              <a:rPr lang="pl-PL" dirty="0" smtClean="0"/>
              <a:t>Xi </a:t>
            </a:r>
            <a:r>
              <a:rPr lang="pl-PL" dirty="0" err="1" smtClean="0"/>
              <a:t>Jinpingiem</a:t>
            </a:r>
            <a:r>
              <a:rPr lang="pl-PL" dirty="0" smtClean="0"/>
              <a:t>, który odparł, że i oni mogli oskarżyć USA, nie zaprzeczyli, że raport ich jest fałszywy. ‘Powiedzieli tylko, że skoro są to tak ważne plany dla USA, to nie powinny być dostępne </a:t>
            </a:r>
            <a:r>
              <a:rPr lang="pl-PL" dirty="0" err="1" smtClean="0"/>
              <a:t>online</a:t>
            </a:r>
            <a:r>
              <a:rPr lang="pl-PL" dirty="0" smtClean="0"/>
              <a:t>.’</a:t>
            </a:r>
          </a:p>
          <a:p>
            <a:pPr algn="r">
              <a:buNone/>
            </a:pPr>
            <a:r>
              <a:rPr lang="pl-PL" sz="1200" dirty="0" err="1" smtClean="0">
                <a:ea typeface="Verdana"/>
                <a:cs typeface="Verdana"/>
                <a:hlinkClick r:id="rId3"/>
              </a:rPr>
              <a:t>Spyshop</a:t>
            </a:r>
            <a:r>
              <a:rPr lang="pl-PL" sz="1200" dirty="0" smtClean="0">
                <a:ea typeface="Verdana"/>
                <a:cs typeface="Verdana"/>
                <a:hlinkClick r:id="rId3"/>
              </a:rPr>
              <a:t> </a:t>
            </a:r>
            <a:r>
              <a:rPr lang="pl-PL" sz="1200" dirty="0" err="1" smtClean="0">
                <a:ea typeface="Verdana"/>
                <a:cs typeface="Verdana"/>
                <a:hlinkClick r:id="rId3"/>
              </a:rPr>
              <a:t>blog</a:t>
            </a:r>
            <a:endParaRPr lang="pl-PL" sz="1200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88256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1012</TotalTime>
  <Words>1028</Words>
  <Application>Microsoft Office PowerPoint</Application>
  <PresentationFormat>Pokaz na ekranie (4:3)</PresentationFormat>
  <Paragraphs>66</Paragraphs>
  <Slides>21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Przepływ</vt:lpstr>
      <vt:lpstr>Arkusz</vt:lpstr>
      <vt:lpstr>Cyberprzemoc i Cyberterroryzm</vt:lpstr>
      <vt:lpstr>Czym jest cyberprzemoc? </vt:lpstr>
      <vt:lpstr>Czym jest Cyberterroryzm? </vt:lpstr>
      <vt:lpstr>Co może stanowić cel i co można wykorzystać?</vt:lpstr>
      <vt:lpstr>Co może stanowić cel i co można wykorzystać?</vt:lpstr>
      <vt:lpstr>Cyberszpiegostwo</vt:lpstr>
      <vt:lpstr>Czym więc różni się cyberterroryzm od zwykłych ataków?</vt:lpstr>
      <vt:lpstr>Cyberataki - Stuxnet</vt:lpstr>
      <vt:lpstr>2. Chiny i plany bojowe statków</vt:lpstr>
      <vt:lpstr>3. Spamhaus DDOS</vt:lpstr>
      <vt:lpstr>4. Conficker</vt:lpstr>
      <vt:lpstr>5. Albert Gonzalez</vt:lpstr>
      <vt:lpstr>6.Śmierć wirtualnego świata </vt:lpstr>
      <vt:lpstr>7. Comodo</vt:lpstr>
      <vt:lpstr>8. Melissa</vt:lpstr>
      <vt:lpstr>9. Operacja Shady Rat</vt:lpstr>
      <vt:lpstr>Inne przypadki </vt:lpstr>
      <vt:lpstr>Czy to na co się zgadzamy jest dobre?</vt:lpstr>
      <vt:lpstr>Czy da się w takim razie uchronić przed hackerami?</vt:lpstr>
      <vt:lpstr>Źródła zdjęć</vt:lpstr>
      <vt:lpstr>Dziękuję za obejrzenie prezentacji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Cyberprzemoc</dc:title>
  <dc:creator>Paweł T</dc:creator>
  <cp:lastModifiedBy>Paweł T</cp:lastModifiedBy>
  <cp:revision>222</cp:revision>
  <dcterms:created xsi:type="dcterms:W3CDTF">2021-02-16T11:28:20Z</dcterms:created>
  <dcterms:modified xsi:type="dcterms:W3CDTF">2021-02-19T20:42:38Z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